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1" r:id="rId1"/>
  </p:sldMasterIdLst>
  <p:sldIdLst>
    <p:sldId id="256" r:id="rId2"/>
    <p:sldId id="265" r:id="rId3"/>
    <p:sldId id="266" r:id="rId4"/>
    <p:sldId id="267" r:id="rId5"/>
    <p:sldId id="268" r:id="rId6"/>
    <p:sldId id="269" r:id="rId7"/>
    <p:sldId id="270" r:id="rId8"/>
    <p:sldId id="257" r:id="rId9"/>
    <p:sldId id="259" r:id="rId10"/>
    <p:sldId id="260" r:id="rId11"/>
    <p:sldId id="261" r:id="rId12"/>
    <p:sldId id="262" r:id="rId13"/>
    <p:sldId id="263" r:id="rId14"/>
    <p:sldId id="26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haniel Andrew" initials="NA" lastIdx="1" clrIdx="0">
    <p:extLst>
      <p:ext uri="{19B8F6BF-5375-455C-9EA6-DF929625EA0E}">
        <p15:presenceInfo xmlns:p15="http://schemas.microsoft.com/office/powerpoint/2012/main" userId="76fa0c002af89b9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5E130F-5201-D43F-B3B8-B354BDC19275}" v="656" dt="2021-08-30T13:13:02.251"/>
    <p1510:client id="{559FDC95-A812-4549-9482-D79B30BED863}" v="400" dt="2021-08-30T12:51:21.632"/>
    <p1510:client id="{EE52BD08-696B-6E3C-10CA-F6BDABFCAEBF}" v="258" dt="2021-09-01T00:50:37.04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57C3F-0FB2-4B2E-BA6A-FEEEFF1AF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7400" y="685801"/>
            <a:ext cx="8115300" cy="3046228"/>
          </a:xfrm>
        </p:spPr>
        <p:txBody>
          <a:bodyPr anchor="b">
            <a:normAutofit/>
          </a:bodyPr>
          <a:lstStyle>
            <a:lvl1pPr algn="ctr">
              <a:defRPr sz="36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83AE9-1CC1-4572-A6E5-E97F80E47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7400" y="4114800"/>
            <a:ext cx="8115300" cy="2057400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4DE7C-68AB-403D-B9D8-7398C292C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EA57E-7C1A-457B-A4CD-5DCEB057B502}" type="datetime1">
              <a:rPr lang="en-US" smtClean="0"/>
              <a:t>8/31/2021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03E50-6613-4D86-AA22-43B14E727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69AB5-A56D-471F-9236-EFA981E2E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321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2744C-12E6-455B-B646-2EA92DE0E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71C4D-C062-4EEE-9A9A-31ADCC5C8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4DC97-C26E-407A-9E29-68C52D547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9749-A4CD-447F-8298-2B7988C91CEA}" type="datetime1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E9353-B771-47FF-975E-72337414E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5A858-B8B2-4364-A7D0-B2E8FAE0A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373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A6BABE-D80C-4F54-A03C-E1F9EBCA8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85191-EF5B-48BE-AB5D-B7BA4C3D0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A387A-1231-4FE3-8574-D4331A343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444D3-C0BA-4587-A56C-581AB9F841BE}" type="datetime1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21559-4901-4AD3-ABE7-DF023545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6C18E-B751-4E7B-9CD8-1BF44DAB8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57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9B412-EBAB-4569-B3D9-6B346BF83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</p:spPr>
        <p:txBody>
          <a:bodyPr>
            <a:normAutofit/>
          </a:bodyPr>
          <a:lstStyle>
            <a:lvl1pPr algn="l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7C8AE-B0F4-404F-BCAD-A14C18E50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A9CAD-DAFB-4DE3-9C41-7FD03EA8D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2CE-4F37-411C-A3EE-BBBE223265BF}" type="datetime1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E3137-8136-46C5-AC2F-49E5F55E4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AB6EF-A0B1-4706-AE44-253A6B18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05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02F68-BF19-468D-B422-54B6D189F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77407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CBF7D7-84D4-4A39-B44E-9B029EEB1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641624"/>
            <a:ext cx="10515600" cy="1448026"/>
          </a:xfrm>
        </p:spPr>
        <p:txBody>
          <a:bodyPr/>
          <a:lstStyle>
            <a:lvl1pPr marL="0" indent="0" algn="ctr">
              <a:buNone/>
              <a:defRPr sz="2400" i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29709-D243-41E8-89FA-62FA7AEB5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083D4-708C-4BB5-B4FD-30CE9FA12FD5}" type="datetime1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B99C0-DC2A-4133-A10D-D43A1E05B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22EFD-A17E-47F5-8AC9-EFD6D813D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867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C668D-BFBE-4765-A294-8303931B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071" y="566278"/>
            <a:ext cx="9512429" cy="965458"/>
          </a:xfrm>
        </p:spPr>
        <p:txBody>
          <a:bodyPr/>
          <a:lstStyle>
            <a:lvl1pPr algn="ctr">
              <a:defRPr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3C212-F55F-4D0D-BFA7-F00A33CAA1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9758" y="2057400"/>
            <a:ext cx="5031521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54BDD7-2575-4E82-887D-DCAF9EB15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5408" y="2057401"/>
            <a:ext cx="5016834" cy="41195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CAECC8-3C3A-4A5D-AB7A-1F99E5023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39B2-65BC-4C2A-A62B-3EABFE9590E4}" type="datetime1">
              <a:rPr lang="en-US" smtClean="0"/>
              <a:t>8/31/2021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47609B-ACA4-4323-9340-C7DB166D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09EA3-C5C7-4AC6-956A-DB9A3B4F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084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0CDE0-7431-4F05-AA47-F10EB46C9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276552" cy="1149350"/>
          </a:xfrm>
        </p:spPr>
        <p:txBody>
          <a:bodyPr>
            <a:normAutofit/>
          </a:bodyPr>
          <a:lstStyle>
            <a:lvl1pPr algn="ctr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9FFA7-D3EA-4CB8-A471-94235AD62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360D2-88E8-43C8-92D1-67AB23BBE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C768F6-20A1-47A1-90FE-903135EEFD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55EC1-268F-4324-A003-3608AA0D84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55C8E4-FCB8-4E06-9C43-0ACD949A7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5F5A-E4A3-476F-A89E-C2B73F2431E4}" type="datetime1">
              <a:rPr lang="en-US" smtClean="0"/>
              <a:t>8/31/2021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01C005-C973-4D82-942A-334F1D431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FB6186-6570-4DE8-8603-70B0A51DF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960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5ADD3-88C8-4B01-8CC6-808C0E416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634E6A-1390-4101-B78E-759231340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61515-4A26-4F31-9F61-5A10B1FABBFC}" type="datetime1">
              <a:rPr lang="en-US" smtClean="0"/>
              <a:t>8/31/2021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C7B90-4C99-4653-872A-3572A02DA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03516-4D31-49D2-9488-33C734A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234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0D8488-CF25-431B-A87A-AAF141BD0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5DC65-7D1F-4BAB-9695-F7E734143E14}" type="datetime1">
              <a:rPr lang="en-US" smtClean="0"/>
              <a:t>8/31/2021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2F58E5-C92D-4C64-B867-0576B1EAD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16797-ABEC-4FE0-AFDE-36107B967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874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8F2B0-990D-418E-9D10-2464E9866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81131-AFFD-4339-9F30-D408B5105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C47F4-7968-4698-8BD3-A583099FA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12BC6F-3996-4B2B-B8F2-DD3A82CCF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24077-BD55-4036-8E92-6558FDF3B653}" type="datetime1">
              <a:rPr lang="en-US" smtClean="0"/>
              <a:t>8/31/2021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832E66-581A-4CF2-A40A-4E24FAAC4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B1C89-C625-4618-81A2-FB34E4DA0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30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1486F-443A-4F2D-AB1F-8B1F4C4DE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A21213-E7FB-406A-B8CD-735AAC7AD0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F41A03-500E-49F7-8D99-A1EAFE4D34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91523D-69E9-4EAE-A610-B3A237B75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25F2-7107-4609-BCC2-77C63064A5E8}" type="datetime1">
              <a:rPr lang="en-US" smtClean="0"/>
              <a:t>8/31/2021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DB852F-4134-4AB5-BA87-483B1E1AD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4C5CB-918E-4A09-8222-D36E37B6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589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AA0686-7BAC-45C0-BA30-0D0CBCE5C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202DE-82CD-407D-8C68-174B0CBB5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254103"/>
            <a:ext cx="9486901" cy="3918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4AC9D-6E1B-46D3-959F-A068A1EDBD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D3FE42E8-8B57-452D-A122-4DCE9AC771EF}" type="datetime1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C0015-9EFB-40F8-BC00-AC2483D60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2C732-0E3E-49E0-A72E-D4C08CB445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spc="3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50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794" r:id="rId6"/>
    <p:sldLayoutId id="2147483790" r:id="rId7"/>
    <p:sldLayoutId id="2147483791" r:id="rId8"/>
    <p:sldLayoutId id="2147483792" r:id="rId9"/>
    <p:sldLayoutId id="2147483793" r:id="rId10"/>
    <p:sldLayoutId id="214748379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BF642132-805A-497E-9C84-8D6774339C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F1E7F1DA-407F-41FD-AC0F-D9CAD1187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1800" y="685800"/>
            <a:ext cx="4724400" cy="54864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33064" y="990599"/>
            <a:ext cx="4069265" cy="4785819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2"/>
                </a:solidFill>
              </a:rPr>
              <a:t>KELOMPOK 2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solidFill>
                  <a:schemeClr val="bg2"/>
                </a:solidFill>
              </a:rPr>
              <a:t>Djordi-535200059</a:t>
            </a:r>
            <a:br>
              <a:rPr lang="en-US" sz="2800" dirty="0"/>
            </a:br>
            <a:r>
              <a:rPr lang="en-US" sz="2800" dirty="0">
                <a:solidFill>
                  <a:schemeClr val="bg2"/>
                </a:solidFill>
              </a:rPr>
              <a:t>VANESS-535200052</a:t>
            </a:r>
            <a:br>
              <a:rPr lang="en-US" sz="2800" dirty="0"/>
            </a:br>
            <a:r>
              <a:rPr lang="en-US" sz="2800" dirty="0">
                <a:solidFill>
                  <a:schemeClr val="bg2"/>
                </a:solidFill>
              </a:rPr>
              <a:t>MARIO-525200053</a:t>
            </a:r>
            <a:br>
              <a:rPr lang="en-US" sz="2800" dirty="0"/>
            </a:br>
            <a:r>
              <a:rPr lang="en-US" sz="2800" dirty="0">
                <a:solidFill>
                  <a:schemeClr val="bg2"/>
                </a:solidFill>
              </a:rPr>
              <a:t>ANDREW-525200054</a:t>
            </a:r>
            <a:br>
              <a:rPr lang="en-US" sz="2800" dirty="0">
                <a:solidFill>
                  <a:schemeClr val="bg2"/>
                </a:solidFill>
              </a:rPr>
            </a:br>
            <a:r>
              <a:rPr lang="en-US" sz="2800" dirty="0">
                <a:solidFill>
                  <a:schemeClr val="bg2"/>
                </a:solidFill>
              </a:rPr>
              <a:t>MARTINUS-535180110</a:t>
            </a:r>
            <a:br>
              <a:rPr lang="en-US" dirty="0"/>
            </a:b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62" name="Picture 3" descr="Aerial view of skyscrapers and city">
            <a:extLst>
              <a:ext uri="{FF2B5EF4-FFF2-40B4-BE49-F238E27FC236}">
                <a16:creationId xmlns:a16="http://schemas.microsoft.com/office/drawing/2014/main" id="{AAE19CEC-EE26-4B25-AD81-571F187581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226" r="25108" b="1"/>
          <a:stretch/>
        </p:blipFill>
        <p:spPr>
          <a:xfrm>
            <a:off x="1" y="10"/>
            <a:ext cx="585489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1CA7196-CAF1-4234-8849-E335F0BCA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A7C3535-4FB5-4E5B-BDFE-FA61877AF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0"/>
            <a:ext cx="47244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E9390F-315F-481C-AC88-C6075831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28" y="239150"/>
            <a:ext cx="3390899" cy="130360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700" kern="1200" cap="all" spc="300" baseline="0">
                <a:latin typeface="+mj-lt"/>
                <a:ea typeface="+mj-ea"/>
                <a:cs typeface="+mj-cs"/>
              </a:rPr>
              <a:t>Rencana fitur dan layout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1683F8DD-F305-421D-8CF5-51DEE386C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5301" y="1814732"/>
            <a:ext cx="3390899" cy="45016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 err="1"/>
              <a:t>Terdapat</a:t>
            </a:r>
            <a:r>
              <a:rPr lang="en-US" dirty="0"/>
              <a:t> </a:t>
            </a:r>
            <a:r>
              <a:rPr lang="en-US" dirty="0" err="1"/>
              <a:t>tombol</a:t>
            </a:r>
            <a:r>
              <a:rPr lang="en-US" dirty="0"/>
              <a:t> search </a:t>
            </a:r>
            <a:r>
              <a:rPr lang="en-US" dirty="0" err="1"/>
              <a:t>dipojok</a:t>
            </a:r>
            <a:r>
              <a:rPr lang="en-US" dirty="0"/>
              <a:t> </a:t>
            </a:r>
            <a:r>
              <a:rPr lang="en-US" dirty="0" err="1"/>
              <a:t>kanan</a:t>
            </a:r>
            <a:r>
              <a:rPr lang="en-US" dirty="0"/>
              <a:t> </a:t>
            </a:r>
            <a:r>
              <a:rPr lang="en-US" dirty="0" err="1"/>
              <a:t>atas</a:t>
            </a:r>
            <a:r>
              <a:rPr lang="en-US" dirty="0"/>
              <a:t>,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mempermudah</a:t>
            </a:r>
            <a:r>
              <a:rPr lang="en-US" dirty="0"/>
              <a:t> user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mencari</a:t>
            </a:r>
            <a:r>
              <a:rPr lang="en-US" dirty="0"/>
              <a:t> </a:t>
            </a:r>
            <a:r>
              <a:rPr lang="en-US" dirty="0" err="1"/>
              <a:t>produk</a:t>
            </a:r>
            <a:r>
              <a:rPr lang="en-US" dirty="0"/>
              <a:t> yang </a:t>
            </a:r>
            <a:r>
              <a:rPr lang="en-US" dirty="0" err="1"/>
              <a:t>sedang</a:t>
            </a:r>
            <a:r>
              <a:rPr lang="en-US" dirty="0"/>
              <a:t> </a:t>
            </a:r>
            <a:r>
              <a:rPr lang="en-US" dirty="0" err="1"/>
              <a:t>ingin</a:t>
            </a:r>
            <a:r>
              <a:rPr lang="en-US" dirty="0"/>
              <a:t> </a:t>
            </a:r>
            <a:r>
              <a:rPr lang="en-US" dirty="0" err="1"/>
              <a:t>mereka</a:t>
            </a:r>
            <a:r>
              <a:rPr lang="en-US" dirty="0"/>
              <a:t> </a:t>
            </a:r>
            <a:r>
              <a:rPr lang="en-US" dirty="0" err="1"/>
              <a:t>cari</a:t>
            </a:r>
            <a:r>
              <a:rPr lang="en-US" dirty="0"/>
              <a:t>.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6033BF7-2A7E-4968-A06D-3D452615E3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0" r="-150" b="4667"/>
          <a:stretch/>
        </p:blipFill>
        <p:spPr>
          <a:xfrm>
            <a:off x="0" y="1310413"/>
            <a:ext cx="7469469" cy="419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53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1CA7196-CAF1-4234-8849-E335F0BCA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A7C3535-4FB5-4E5B-BDFE-FA61877AF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0"/>
            <a:ext cx="47244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E9390F-315F-481C-AC88-C6075831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28" y="239150"/>
            <a:ext cx="3390899" cy="130360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700" kern="1200" cap="all" spc="300" baseline="0">
                <a:latin typeface="+mj-lt"/>
                <a:ea typeface="+mj-ea"/>
                <a:cs typeface="+mj-cs"/>
              </a:rPr>
              <a:t>Rencana fitur dan layout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1683F8DD-F305-421D-8CF5-51DEE386C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5301" y="1814732"/>
            <a:ext cx="3390899" cy="45016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Kami juga </a:t>
            </a:r>
            <a:r>
              <a:rPr lang="en-US" dirty="0" err="1"/>
              <a:t>memberikan</a:t>
            </a:r>
            <a:r>
              <a:rPr lang="en-US" dirty="0"/>
              <a:t> </a:t>
            </a:r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para user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menghubungi</a:t>
            </a:r>
            <a:r>
              <a:rPr lang="en-US" dirty="0"/>
              <a:t> kami </a:t>
            </a:r>
            <a:r>
              <a:rPr lang="en-US" dirty="0" err="1"/>
              <a:t>melalui</a:t>
            </a:r>
            <a:r>
              <a:rPr lang="en-US" dirty="0"/>
              <a:t> </a:t>
            </a:r>
            <a:r>
              <a:rPr lang="en-US" dirty="0" err="1"/>
              <a:t>facebook</a:t>
            </a:r>
            <a:r>
              <a:rPr lang="en-US" dirty="0"/>
              <a:t>, twitter, </a:t>
            </a:r>
            <a:r>
              <a:rPr lang="en-US" dirty="0" err="1"/>
              <a:t>instagram</a:t>
            </a:r>
            <a:r>
              <a:rPr lang="en-US" dirty="0"/>
              <a:t>, dan </a:t>
            </a:r>
            <a:r>
              <a:rPr lang="en-US" dirty="0" err="1"/>
              <a:t>gmail</a:t>
            </a:r>
            <a:r>
              <a:rPr lang="en-US" dirty="0"/>
              <a:t>.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017FD7DE-F12B-4F90-A75B-E5137DD5BF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22" b="4585"/>
          <a:stretch/>
        </p:blipFill>
        <p:spPr>
          <a:xfrm>
            <a:off x="551985" y="120949"/>
            <a:ext cx="6116450" cy="3270326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CE6A6561-3C47-4527-BD75-F66CF45CE1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6497" y="4156714"/>
            <a:ext cx="3254297" cy="2243058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8AE876E-8840-4461-9A12-98EC117FF4CA}"/>
              </a:ext>
            </a:extLst>
          </p:cNvPr>
          <p:cNvSpPr/>
          <p:nvPr/>
        </p:nvSpPr>
        <p:spPr>
          <a:xfrm>
            <a:off x="2854480" y="5725919"/>
            <a:ext cx="947853" cy="325244"/>
          </a:xfrm>
          <a:prstGeom prst="round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34FDBA6-69ED-4576-89D7-BABA96043F15}"/>
              </a:ext>
            </a:extLst>
          </p:cNvPr>
          <p:cNvCxnSpPr/>
          <p:nvPr/>
        </p:nvCxnSpPr>
        <p:spPr>
          <a:xfrm flipV="1">
            <a:off x="3827889" y="2948801"/>
            <a:ext cx="4092496" cy="289560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9096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1CA7196-CAF1-4234-8849-E335F0BCA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A7C3535-4FB5-4E5B-BDFE-FA61877AF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0"/>
            <a:ext cx="47244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E9390F-315F-481C-AC88-C6075831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28" y="239150"/>
            <a:ext cx="3390899" cy="130360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700" kern="1200" cap="all" spc="300" baseline="0" dirty="0" err="1">
                <a:latin typeface="+mj-lt"/>
                <a:ea typeface="+mj-ea"/>
                <a:cs typeface="+mj-cs"/>
              </a:rPr>
              <a:t>Rencana</a:t>
            </a:r>
            <a:r>
              <a:rPr lang="en-US" sz="2700" kern="1200" cap="all" spc="300" baseline="0" dirty="0">
                <a:latin typeface="+mj-lt"/>
                <a:ea typeface="+mj-ea"/>
                <a:cs typeface="+mj-cs"/>
              </a:rPr>
              <a:t> </a:t>
            </a:r>
            <a:r>
              <a:rPr lang="en-US" sz="2700" kern="1200" cap="all" spc="300" baseline="0" dirty="0" err="1">
                <a:latin typeface="+mj-lt"/>
                <a:ea typeface="+mj-ea"/>
                <a:cs typeface="+mj-cs"/>
              </a:rPr>
              <a:t>fitur</a:t>
            </a:r>
            <a:r>
              <a:rPr lang="en-US" sz="2700" kern="1200" cap="all" spc="300" baseline="0" dirty="0">
                <a:latin typeface="+mj-lt"/>
                <a:ea typeface="+mj-ea"/>
                <a:cs typeface="+mj-cs"/>
              </a:rPr>
              <a:t> dan layout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1683F8DD-F305-421D-8CF5-51DEE386C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5301" y="1814732"/>
            <a:ext cx="3390899" cy="45016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ea typeface="+mj-lt"/>
                <a:cs typeface="+mj-lt"/>
              </a:rPr>
              <a:t>Kami juga </a:t>
            </a:r>
            <a:r>
              <a:rPr lang="en-US" dirty="0" err="1">
                <a:ea typeface="+mj-lt"/>
                <a:cs typeface="+mj-lt"/>
              </a:rPr>
              <a:t>menyediakan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fitur</a:t>
            </a:r>
            <a:r>
              <a:rPr lang="en-US" dirty="0">
                <a:ea typeface="+mj-lt"/>
                <a:cs typeface="+mj-lt"/>
              </a:rPr>
              <a:t> signup </a:t>
            </a:r>
            <a:r>
              <a:rPr lang="en-US" dirty="0" err="1">
                <a:ea typeface="+mj-lt"/>
                <a:cs typeface="+mj-lt"/>
              </a:rPr>
              <a:t>untuk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pelanggan</a:t>
            </a:r>
            <a:r>
              <a:rPr lang="en-US" dirty="0">
                <a:ea typeface="+mj-lt"/>
                <a:cs typeface="+mj-lt"/>
              </a:rPr>
              <a:t> yang </a:t>
            </a:r>
            <a:r>
              <a:rPr lang="en-US" dirty="0" err="1">
                <a:ea typeface="+mj-lt"/>
                <a:cs typeface="+mj-lt"/>
              </a:rPr>
              <a:t>ingin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menjadi</a:t>
            </a:r>
            <a:r>
              <a:rPr lang="en-US" dirty="0">
                <a:ea typeface="+mj-lt"/>
                <a:cs typeface="+mj-lt"/>
              </a:rPr>
              <a:t> member kami, </a:t>
            </a:r>
            <a:r>
              <a:rPr lang="en-US" dirty="0" err="1">
                <a:ea typeface="+mj-lt"/>
                <a:cs typeface="+mj-lt"/>
              </a:rPr>
              <a:t>pelanggan</a:t>
            </a:r>
            <a:r>
              <a:rPr lang="en-US" dirty="0">
                <a:ea typeface="+mj-lt"/>
                <a:cs typeface="+mj-lt"/>
              </a:rPr>
              <a:t> yang </a:t>
            </a:r>
            <a:r>
              <a:rPr lang="en-US" dirty="0" err="1">
                <a:ea typeface="+mj-lt"/>
                <a:cs typeface="+mj-lt"/>
              </a:rPr>
              <a:t>telah</a:t>
            </a:r>
            <a:r>
              <a:rPr lang="en-US" dirty="0">
                <a:ea typeface="+mj-lt"/>
                <a:cs typeface="+mj-lt"/>
              </a:rPr>
              <a:t> sign up </a:t>
            </a:r>
            <a:r>
              <a:rPr lang="en-US" dirty="0" err="1">
                <a:ea typeface="+mj-lt"/>
                <a:cs typeface="+mj-lt"/>
              </a:rPr>
              <a:t>akan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mendapatkan</a:t>
            </a:r>
            <a:r>
              <a:rPr lang="en-US" dirty="0">
                <a:ea typeface="+mj-lt"/>
                <a:cs typeface="+mj-lt"/>
              </a:rPr>
              <a:t> newsletter </a:t>
            </a:r>
            <a:r>
              <a:rPr lang="en-US" dirty="0" err="1">
                <a:ea typeface="+mj-lt"/>
                <a:cs typeface="+mj-lt"/>
              </a:rPr>
              <a:t>harian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tentang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produk-produk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terbaru</a:t>
            </a:r>
            <a:r>
              <a:rPr lang="en-US" dirty="0">
                <a:ea typeface="+mj-lt"/>
                <a:cs typeface="+mj-lt"/>
              </a:rPr>
              <a:t> kami.</a:t>
            </a:r>
            <a:endParaRPr lang="en-US" dirty="0"/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EC784347-BEC5-44D8-AE36-E4DA312794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31" b="5374"/>
          <a:stretch/>
        </p:blipFill>
        <p:spPr>
          <a:xfrm>
            <a:off x="3717" y="1143145"/>
            <a:ext cx="7491764" cy="381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9530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608F1F-8541-4B3D-8DB7-332E64C435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500372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E63CA3-BBC4-441A-84B9-5DA56C58D7E4}"/>
              </a:ext>
            </a:extLst>
          </p:cNvPr>
          <p:cNvSpPr txBox="1"/>
          <p:nvPr/>
        </p:nvSpPr>
        <p:spPr>
          <a:xfrm>
            <a:off x="7500372" y="0"/>
            <a:ext cx="4799783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93093E-6796-4397-A58A-454D5ECF89E6}"/>
              </a:ext>
            </a:extLst>
          </p:cNvPr>
          <p:cNvSpPr txBox="1"/>
          <p:nvPr/>
        </p:nvSpPr>
        <p:spPr>
          <a:xfrm>
            <a:off x="7919884" y="309716"/>
            <a:ext cx="40558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	    Flowchart</a:t>
            </a:r>
            <a:endParaRPr lang="en-ID" sz="28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3C49DE-0BBA-49E5-87B1-77302F88CA60}"/>
              </a:ext>
            </a:extLst>
          </p:cNvPr>
          <p:cNvSpPr txBox="1"/>
          <p:nvPr/>
        </p:nvSpPr>
        <p:spPr>
          <a:xfrm>
            <a:off x="7919884" y="1268361"/>
            <a:ext cx="40558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Gambar </a:t>
            </a:r>
            <a:r>
              <a:rPr lang="en-US" sz="2400" dirty="0" err="1">
                <a:latin typeface="+mj-lt"/>
              </a:rPr>
              <a:t>berikut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merupakan</a:t>
            </a:r>
            <a:r>
              <a:rPr lang="en-US" sz="2400" dirty="0">
                <a:latin typeface="+mj-lt"/>
              </a:rPr>
              <a:t> flowchart </a:t>
            </a:r>
            <a:r>
              <a:rPr lang="en-US" sz="2400" dirty="0" err="1">
                <a:latin typeface="+mj-lt"/>
              </a:rPr>
              <a:t>jika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ingin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melakukan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pembelian</a:t>
            </a:r>
            <a:r>
              <a:rPr lang="en-US" sz="2400" dirty="0">
                <a:latin typeface="+mj-lt"/>
              </a:rPr>
              <a:t> di website took kami.</a:t>
            </a:r>
            <a:endParaRPr lang="en-ID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72761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699913E-BBF6-42A4-AE82-609718A57B7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0447C5-63EC-4683-BCA9-7CB77373A54E}"/>
              </a:ext>
            </a:extLst>
          </p:cNvPr>
          <p:cNvSpPr txBox="1"/>
          <p:nvPr/>
        </p:nvSpPr>
        <p:spPr>
          <a:xfrm>
            <a:off x="1590261" y="1656522"/>
            <a:ext cx="901147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 err="1">
                <a:latin typeface="+mj-lt"/>
              </a:rPr>
              <a:t>Sekian</a:t>
            </a:r>
            <a:r>
              <a:rPr lang="en-US" sz="8000" dirty="0">
                <a:latin typeface="+mj-lt"/>
              </a:rPr>
              <a:t>	</a:t>
            </a:r>
            <a:r>
              <a:rPr lang="en-US" sz="8000" dirty="0" err="1">
                <a:latin typeface="+mj-lt"/>
              </a:rPr>
              <a:t>Terima</a:t>
            </a:r>
            <a:r>
              <a:rPr lang="en-US" sz="8000" dirty="0">
                <a:latin typeface="+mj-lt"/>
              </a:rPr>
              <a:t> Kasih</a:t>
            </a:r>
          </a:p>
          <a:p>
            <a:pPr algn="ctr"/>
            <a:r>
              <a:rPr lang="en-US" sz="8000" dirty="0">
                <a:latin typeface="+mj-lt"/>
              </a:rPr>
              <a:t>Dari kami </a:t>
            </a:r>
            <a:r>
              <a:rPr lang="en-US" sz="8000" dirty="0" err="1">
                <a:latin typeface="+mj-lt"/>
              </a:rPr>
              <a:t>kelompok</a:t>
            </a:r>
            <a:endParaRPr lang="en-US" sz="8000" dirty="0">
              <a:latin typeface="+mj-lt"/>
            </a:endParaRPr>
          </a:p>
          <a:p>
            <a:pPr algn="ctr"/>
            <a:r>
              <a:rPr lang="en-US" sz="8000" dirty="0">
                <a:latin typeface="+mj-lt"/>
              </a:rPr>
              <a:t>2</a:t>
            </a:r>
            <a:endParaRPr lang="en-ID" sz="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01447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7">
            <a:extLst>
              <a:ext uri="{FF2B5EF4-FFF2-40B4-BE49-F238E27FC236}">
                <a16:creationId xmlns:a16="http://schemas.microsoft.com/office/drawing/2014/main" id="{6BD1C247-1E5B-4399-87F8-31C532F0A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D3F0F311-CB15-4C1D-937F-8DBB429D8E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096000" cy="685799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11">
            <a:extLst>
              <a:ext uri="{FF2B5EF4-FFF2-40B4-BE49-F238E27FC236}">
                <a16:creationId xmlns:a16="http://schemas.microsoft.com/office/drawing/2014/main" id="{E6F70DE8-A2A4-4336-A602-73036FEDC7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4724400" cy="548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3EFF2F-E3CF-46F8-8492-D5356AD0E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027" y="1371600"/>
            <a:ext cx="3702052" cy="41148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What ?</a:t>
            </a:r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C37474-18AF-4624-880A-2ACF6A6507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7AB3D-E214-464A-9A08-4A8800ED0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1800" y="520995"/>
            <a:ext cx="4724400" cy="58585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just"/>
            <a:r>
              <a:rPr lang="en-US" dirty="0">
                <a:ea typeface="+mj-lt"/>
                <a:cs typeface="+mj-lt"/>
              </a:rPr>
              <a:t>Jenis </a:t>
            </a:r>
            <a:r>
              <a:rPr lang="en-US" dirty="0" err="1">
                <a:ea typeface="+mj-lt"/>
                <a:cs typeface="+mj-lt"/>
              </a:rPr>
              <a:t>usaha</a:t>
            </a:r>
            <a:r>
              <a:rPr lang="en-US" dirty="0">
                <a:ea typeface="+mj-lt"/>
                <a:cs typeface="+mj-lt"/>
              </a:rPr>
              <a:t> yang </a:t>
            </a:r>
            <a:r>
              <a:rPr lang="en-US" dirty="0" err="1">
                <a:ea typeface="+mj-lt"/>
                <a:cs typeface="+mj-lt"/>
              </a:rPr>
              <a:t>kita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lakukan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adalah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bentuk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usaha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dari</a:t>
            </a:r>
            <a:r>
              <a:rPr lang="en-US" dirty="0">
                <a:ea typeface="+mj-lt"/>
                <a:cs typeface="+mj-lt"/>
              </a:rPr>
              <a:t> toko retail yang </a:t>
            </a:r>
            <a:r>
              <a:rPr lang="en-US" dirty="0" err="1">
                <a:ea typeface="+mj-lt"/>
                <a:cs typeface="+mj-lt"/>
              </a:rPr>
              <a:t>ingin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kita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capai</a:t>
            </a:r>
            <a:r>
              <a:rPr lang="en-US" dirty="0">
                <a:ea typeface="+mj-lt"/>
                <a:cs typeface="+mj-lt"/>
              </a:rPr>
              <a:t> </a:t>
            </a:r>
            <a:r>
              <a:rPr lang="en-US" dirty="0" err="1">
                <a:ea typeface="+mj-lt"/>
                <a:cs typeface="+mj-lt"/>
              </a:rPr>
              <a:t>yaitu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membuat</a:t>
            </a:r>
            <a:r>
              <a:rPr lang="en-US" dirty="0">
                <a:ea typeface="+mj-lt"/>
                <a:cs typeface="+mj-lt"/>
              </a:rPr>
              <a:t> website </a:t>
            </a:r>
            <a:r>
              <a:rPr lang="en-US" dirty="0" err="1">
                <a:ea typeface="+mj-lt"/>
                <a:cs typeface="+mj-lt"/>
              </a:rPr>
              <a:t>untuk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menjual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produk</a:t>
            </a:r>
            <a:r>
              <a:rPr lang="en-US" dirty="0">
                <a:ea typeface="+mj-lt"/>
                <a:cs typeface="+mj-lt"/>
              </a:rPr>
              <a:t> fashion masa </a:t>
            </a:r>
            <a:r>
              <a:rPr lang="en-US" dirty="0" err="1">
                <a:ea typeface="+mj-lt"/>
                <a:cs typeface="+mj-lt"/>
              </a:rPr>
              <a:t>kini</a:t>
            </a:r>
            <a:r>
              <a:rPr lang="en-US" dirty="0">
                <a:ea typeface="+mj-lt"/>
                <a:cs typeface="+mj-lt"/>
              </a:rPr>
              <a:t>.</a:t>
            </a:r>
          </a:p>
          <a:p>
            <a:pPr algn="just"/>
            <a:r>
              <a:rPr lang="en-US" dirty="0"/>
              <a:t>Nama website kami </a:t>
            </a:r>
            <a:r>
              <a:rPr lang="en-US" dirty="0" err="1"/>
              <a:t>adalah</a:t>
            </a:r>
            <a:r>
              <a:rPr lang="en-US" dirty="0"/>
              <a:t> 4us.com</a:t>
            </a:r>
          </a:p>
        </p:txBody>
      </p:sp>
    </p:spTree>
    <p:extLst>
      <p:ext uri="{BB962C8B-B14F-4D97-AF65-F5344CB8AC3E}">
        <p14:creationId xmlns:p14="http://schemas.microsoft.com/office/powerpoint/2010/main" val="2932425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7">
            <a:extLst>
              <a:ext uri="{FF2B5EF4-FFF2-40B4-BE49-F238E27FC236}">
                <a16:creationId xmlns:a16="http://schemas.microsoft.com/office/drawing/2014/main" id="{6BD1C247-1E5B-4399-87F8-31C532F0A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D3F0F311-CB15-4C1D-937F-8DBB429D8E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096000" cy="685799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11">
            <a:extLst>
              <a:ext uri="{FF2B5EF4-FFF2-40B4-BE49-F238E27FC236}">
                <a16:creationId xmlns:a16="http://schemas.microsoft.com/office/drawing/2014/main" id="{E6F70DE8-A2A4-4336-A602-73036FEDC7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4724400" cy="548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3EFF2F-E3CF-46F8-8492-D5356AD0E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027" y="1371600"/>
            <a:ext cx="3702052" cy="41148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ea typeface="+mj-lt"/>
                <a:cs typeface="+mj-lt"/>
              </a:rPr>
              <a:t>Where 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C37474-18AF-4624-880A-2ACF6A6507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7AB3D-E214-464A-9A08-4A8800ED0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1800" y="520995"/>
            <a:ext cx="4724400" cy="58585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just"/>
            <a:r>
              <a:rPr lang="en-US" dirty="0">
                <a:ea typeface="+mj-lt"/>
                <a:cs typeface="+mj-lt"/>
              </a:rPr>
              <a:t>Kita </a:t>
            </a:r>
            <a:r>
              <a:rPr lang="en-US" dirty="0" err="1">
                <a:ea typeface="+mj-lt"/>
                <a:cs typeface="+mj-lt"/>
              </a:rPr>
              <a:t>akan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melakukan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penjualan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melalui</a:t>
            </a:r>
            <a:r>
              <a:rPr lang="en-US" dirty="0">
                <a:ea typeface="+mj-lt"/>
                <a:cs typeface="+mj-lt"/>
              </a:rPr>
              <a:t> website </a:t>
            </a:r>
            <a:r>
              <a:rPr lang="en-US" dirty="0" err="1">
                <a:ea typeface="+mj-lt"/>
                <a:cs typeface="+mj-lt"/>
              </a:rPr>
              <a:t>kita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sendiri</a:t>
            </a:r>
            <a:r>
              <a:rPr lang="en-US" dirty="0">
                <a:ea typeface="+mj-lt"/>
                <a:cs typeface="+mj-lt"/>
              </a:rPr>
              <a:t>.</a:t>
            </a:r>
            <a:endParaRPr lang="en-US" dirty="0" err="1"/>
          </a:p>
          <a:p>
            <a:pPr algn="just"/>
            <a:r>
              <a:rPr lang="en-US" dirty="0">
                <a:ea typeface="+mj-lt"/>
                <a:cs typeface="+mj-lt"/>
              </a:rPr>
              <a:t>Kita </a:t>
            </a:r>
            <a:r>
              <a:rPr lang="en-US" dirty="0" err="1">
                <a:ea typeface="+mj-lt"/>
                <a:cs typeface="+mj-lt"/>
              </a:rPr>
              <a:t>akan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melakukan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promosi</a:t>
            </a:r>
            <a:r>
              <a:rPr lang="en-US" dirty="0">
                <a:ea typeface="+mj-lt"/>
                <a:cs typeface="+mj-lt"/>
              </a:rPr>
              <a:t> di media </a:t>
            </a:r>
            <a:r>
              <a:rPr lang="en-US" dirty="0" err="1">
                <a:ea typeface="+mj-lt"/>
                <a:cs typeface="+mj-lt"/>
              </a:rPr>
              <a:t>sosial</a:t>
            </a:r>
            <a:r>
              <a:rPr lang="en-US" dirty="0">
                <a:ea typeface="+mj-lt"/>
                <a:cs typeface="+mj-lt"/>
              </a:rPr>
              <a:t>.</a:t>
            </a:r>
            <a:endParaRPr lang="en-US" dirty="0" err="1"/>
          </a:p>
          <a:p>
            <a:pPr algn="just"/>
            <a:r>
              <a:rPr lang="en-US" dirty="0">
                <a:ea typeface="+mj-lt"/>
                <a:cs typeface="+mj-lt"/>
              </a:rPr>
              <a:t>Kita </a:t>
            </a:r>
            <a:r>
              <a:rPr lang="en-US" dirty="0" err="1">
                <a:ea typeface="+mj-lt"/>
                <a:cs typeface="+mj-lt"/>
              </a:rPr>
              <a:t>akan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terfokus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ke</a:t>
            </a:r>
            <a:r>
              <a:rPr lang="en-US" dirty="0">
                <a:ea typeface="+mj-lt"/>
                <a:cs typeface="+mj-lt"/>
              </a:rPr>
              <a:t> website </a:t>
            </a:r>
            <a:r>
              <a:rPr lang="en-US" dirty="0" err="1">
                <a:ea typeface="+mj-lt"/>
                <a:cs typeface="+mj-lt"/>
              </a:rPr>
              <a:t>sehingga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penjualan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lebih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mudah</a:t>
            </a:r>
            <a:r>
              <a:rPr lang="en-US" dirty="0">
                <a:ea typeface="+mj-lt"/>
                <a:cs typeface="+mj-lt"/>
              </a:rPr>
              <a:t>.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3276135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7">
            <a:extLst>
              <a:ext uri="{FF2B5EF4-FFF2-40B4-BE49-F238E27FC236}">
                <a16:creationId xmlns:a16="http://schemas.microsoft.com/office/drawing/2014/main" id="{6BD1C247-1E5B-4399-87F8-31C532F0A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D3F0F311-CB15-4C1D-937F-8DBB429D8E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096000" cy="685799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11">
            <a:extLst>
              <a:ext uri="{FF2B5EF4-FFF2-40B4-BE49-F238E27FC236}">
                <a16:creationId xmlns:a16="http://schemas.microsoft.com/office/drawing/2014/main" id="{E6F70DE8-A2A4-4336-A602-73036FEDC7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4724400" cy="548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3EFF2F-E3CF-46F8-8492-D5356AD0E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027" y="1371600"/>
            <a:ext cx="3702052" cy="41148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ea typeface="+mj-lt"/>
                <a:cs typeface="+mj-lt"/>
              </a:rPr>
              <a:t>WHEN 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C37474-18AF-4624-880A-2ACF6A6507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7AB3D-E214-464A-9A08-4A8800ED0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1800" y="520995"/>
            <a:ext cx="4724400" cy="58585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just"/>
            <a:r>
              <a:rPr lang="en-US" dirty="0" err="1">
                <a:ea typeface="+mj-lt"/>
                <a:cs typeface="+mj-lt"/>
              </a:rPr>
              <a:t>Poject</a:t>
            </a:r>
            <a:r>
              <a:rPr lang="en-US" dirty="0">
                <a:ea typeface="+mj-lt"/>
                <a:cs typeface="+mj-lt"/>
              </a:rPr>
              <a:t> </a:t>
            </a:r>
            <a:r>
              <a:rPr lang="en-US" dirty="0" err="1">
                <a:ea typeface="+mj-lt"/>
                <a:cs typeface="+mj-lt"/>
              </a:rPr>
              <a:t>usaha</a:t>
            </a:r>
            <a:r>
              <a:rPr lang="en-US" dirty="0">
                <a:ea typeface="+mj-lt"/>
                <a:cs typeface="+mj-lt"/>
              </a:rPr>
              <a:t> </a:t>
            </a:r>
            <a:r>
              <a:rPr lang="en-US" dirty="0" err="1">
                <a:ea typeface="+mj-lt"/>
                <a:cs typeface="+mj-lt"/>
              </a:rPr>
              <a:t>ini</a:t>
            </a:r>
            <a:r>
              <a:rPr lang="en-US" dirty="0">
                <a:ea typeface="+mj-lt"/>
                <a:cs typeface="+mj-lt"/>
              </a:rPr>
              <a:t> </a:t>
            </a:r>
            <a:r>
              <a:rPr lang="en-US" dirty="0" err="1">
                <a:ea typeface="+mj-lt"/>
                <a:cs typeface="+mj-lt"/>
              </a:rPr>
              <a:t>akan</a:t>
            </a:r>
            <a:r>
              <a:rPr lang="en-US" dirty="0">
                <a:ea typeface="+mj-lt"/>
                <a:cs typeface="+mj-lt"/>
              </a:rPr>
              <a:t> </a:t>
            </a:r>
            <a:r>
              <a:rPr lang="en-US" dirty="0" err="1">
                <a:ea typeface="+mj-lt"/>
                <a:cs typeface="+mj-lt"/>
              </a:rPr>
              <a:t>dikerjakan</a:t>
            </a:r>
            <a:r>
              <a:rPr lang="en-US" dirty="0">
                <a:ea typeface="+mj-lt"/>
                <a:cs typeface="+mj-lt"/>
              </a:rPr>
              <a:t> </a:t>
            </a:r>
            <a:r>
              <a:rPr lang="en-US" dirty="0" err="1">
                <a:ea typeface="+mj-lt"/>
                <a:cs typeface="+mj-lt"/>
              </a:rPr>
              <a:t>mulai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dari</a:t>
            </a:r>
            <a:r>
              <a:rPr lang="en-US" dirty="0">
                <a:ea typeface="+mj-lt"/>
                <a:cs typeface="+mj-lt"/>
              </a:rPr>
              <a:t> </a:t>
            </a:r>
            <a:r>
              <a:rPr lang="en-US" dirty="0" err="1">
                <a:ea typeface="+mj-lt"/>
                <a:cs typeface="+mj-lt"/>
              </a:rPr>
              <a:t>bulan</a:t>
            </a:r>
            <a:r>
              <a:rPr lang="en-US" dirty="0">
                <a:ea typeface="+mj-lt"/>
                <a:cs typeface="+mj-lt"/>
              </a:rPr>
              <a:t> Agustus 2021 </a:t>
            </a:r>
            <a:r>
              <a:rPr lang="en-US" dirty="0" err="1">
                <a:ea typeface="+mj-lt"/>
                <a:cs typeface="+mj-lt"/>
              </a:rPr>
              <a:t>sampai</a:t>
            </a:r>
            <a:r>
              <a:rPr lang="en-US" dirty="0">
                <a:ea typeface="+mj-lt"/>
                <a:cs typeface="+mj-lt"/>
              </a:rPr>
              <a:t> Maret 2021.</a:t>
            </a:r>
          </a:p>
          <a:p>
            <a:pPr algn="just"/>
            <a:r>
              <a:rPr lang="en-US" dirty="0">
                <a:ea typeface="+mj-lt"/>
                <a:cs typeface="+mj-lt"/>
              </a:rPr>
              <a:t>(Dari </a:t>
            </a:r>
            <a:r>
              <a:rPr lang="en-US" dirty="0" err="1">
                <a:ea typeface="+mj-lt"/>
                <a:cs typeface="+mj-lt"/>
              </a:rPr>
              <a:t>awal</a:t>
            </a:r>
            <a:r>
              <a:rPr lang="en-US" dirty="0">
                <a:ea typeface="+mj-lt"/>
                <a:cs typeface="+mj-lt"/>
              </a:rPr>
              <a:t> </a:t>
            </a:r>
            <a:r>
              <a:rPr lang="en-US" dirty="0" err="1">
                <a:ea typeface="+mj-lt"/>
                <a:cs typeface="+mj-lt"/>
              </a:rPr>
              <a:t>masuk</a:t>
            </a:r>
            <a:r>
              <a:rPr lang="en-US" dirty="0">
                <a:ea typeface="+mj-lt"/>
                <a:cs typeface="+mj-lt"/>
              </a:rPr>
              <a:t> semester 3 </a:t>
            </a:r>
            <a:r>
              <a:rPr lang="en-US" dirty="0" err="1">
                <a:ea typeface="+mj-lt"/>
                <a:cs typeface="+mj-lt"/>
              </a:rPr>
              <a:t>sampai</a:t>
            </a:r>
            <a:r>
              <a:rPr lang="en-US" dirty="0">
                <a:ea typeface="+mj-lt"/>
                <a:cs typeface="+mj-lt"/>
              </a:rPr>
              <a:t> UAS).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414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7">
            <a:extLst>
              <a:ext uri="{FF2B5EF4-FFF2-40B4-BE49-F238E27FC236}">
                <a16:creationId xmlns:a16="http://schemas.microsoft.com/office/drawing/2014/main" id="{6BD1C247-1E5B-4399-87F8-31C532F0A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D3F0F311-CB15-4C1D-937F-8DBB429D8E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096000" cy="685799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11">
            <a:extLst>
              <a:ext uri="{FF2B5EF4-FFF2-40B4-BE49-F238E27FC236}">
                <a16:creationId xmlns:a16="http://schemas.microsoft.com/office/drawing/2014/main" id="{E6F70DE8-A2A4-4336-A602-73036FEDC7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4724400" cy="548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3EFF2F-E3CF-46F8-8492-D5356AD0E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027" y="1371600"/>
            <a:ext cx="3702052" cy="41148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ea typeface="+mj-lt"/>
                <a:cs typeface="+mj-lt"/>
              </a:rPr>
              <a:t>WHO 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C37474-18AF-4624-880A-2ACF6A6507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7AB3D-E214-464A-9A08-4A8800ED0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1800" y="520995"/>
            <a:ext cx="4724400" cy="58585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just"/>
            <a:r>
              <a:rPr lang="en-US" dirty="0" err="1">
                <a:ea typeface="+mj-lt"/>
                <a:cs typeface="+mj-lt"/>
              </a:rPr>
              <a:t>Anggota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dari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usaha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ini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adalah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Djordi</a:t>
            </a:r>
            <a:r>
              <a:rPr lang="en-US" dirty="0">
                <a:ea typeface="+mj-lt"/>
                <a:cs typeface="+mj-lt"/>
              </a:rPr>
              <a:t>, Mario, Andrew, Vanes, Dan Martinus Lie.</a:t>
            </a:r>
            <a:endParaRPr lang="en-US" dirty="0"/>
          </a:p>
          <a:p>
            <a:pPr algn="just"/>
            <a:r>
              <a:rPr lang="en-US" dirty="0">
                <a:ea typeface="+mj-lt"/>
                <a:cs typeface="+mj-lt"/>
              </a:rPr>
              <a:t>Target </a:t>
            </a:r>
            <a:r>
              <a:rPr lang="en-US" dirty="0" err="1">
                <a:ea typeface="+mj-lt"/>
                <a:cs typeface="+mj-lt"/>
              </a:rPr>
              <a:t>pembeli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dari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usaha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ini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adalah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anak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muda</a:t>
            </a:r>
            <a:r>
              <a:rPr lang="en-US" dirty="0">
                <a:ea typeface="+mj-lt"/>
                <a:cs typeface="+mj-lt"/>
              </a:rPr>
              <a:t> dan orang-orang yang </a:t>
            </a:r>
            <a:r>
              <a:rPr lang="en-US" dirty="0" err="1">
                <a:ea typeface="+mj-lt"/>
                <a:cs typeface="+mj-lt"/>
              </a:rPr>
              <a:t>tertarik</a:t>
            </a:r>
            <a:r>
              <a:rPr lang="en-US" dirty="0">
                <a:ea typeface="+mj-lt"/>
                <a:cs typeface="+mj-lt"/>
              </a:rPr>
              <a:t> </a:t>
            </a:r>
            <a:r>
              <a:rPr lang="en-US" dirty="0" err="1">
                <a:ea typeface="+mj-lt"/>
                <a:cs typeface="+mj-lt"/>
              </a:rPr>
              <a:t>dalam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bidang</a:t>
            </a:r>
            <a:r>
              <a:rPr lang="en-US" dirty="0">
                <a:ea typeface="+mj-lt"/>
                <a:cs typeface="+mj-lt"/>
              </a:rPr>
              <a:t> fashion.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596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7">
            <a:extLst>
              <a:ext uri="{FF2B5EF4-FFF2-40B4-BE49-F238E27FC236}">
                <a16:creationId xmlns:a16="http://schemas.microsoft.com/office/drawing/2014/main" id="{6BD1C247-1E5B-4399-87F8-31C532F0A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D3F0F311-CB15-4C1D-937F-8DBB429D8E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096000" cy="685799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11">
            <a:extLst>
              <a:ext uri="{FF2B5EF4-FFF2-40B4-BE49-F238E27FC236}">
                <a16:creationId xmlns:a16="http://schemas.microsoft.com/office/drawing/2014/main" id="{E6F70DE8-A2A4-4336-A602-73036FEDC7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4724400" cy="548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3EFF2F-E3CF-46F8-8492-D5356AD0E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027" y="1371600"/>
            <a:ext cx="3702052" cy="41148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 err="1">
                <a:ea typeface="+mj-lt"/>
                <a:cs typeface="+mj-lt"/>
              </a:rPr>
              <a:t>WHy</a:t>
            </a:r>
            <a:r>
              <a:rPr lang="en-US" dirty="0">
                <a:ea typeface="+mj-lt"/>
                <a:cs typeface="+mj-lt"/>
              </a:rPr>
              <a:t> 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C37474-18AF-4624-880A-2ACF6A6507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7AB3D-E214-464A-9A08-4A8800ED0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1800" y="520995"/>
            <a:ext cx="4724400" cy="58585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just"/>
            <a:r>
              <a:rPr lang="en-US" dirty="0">
                <a:ea typeface="+mj-lt"/>
                <a:cs typeface="+mj-lt"/>
              </a:rPr>
              <a:t>Kami </a:t>
            </a:r>
            <a:r>
              <a:rPr lang="en-US" dirty="0" err="1">
                <a:ea typeface="+mj-lt"/>
                <a:cs typeface="+mj-lt"/>
              </a:rPr>
              <a:t>memilih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usaha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ini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karena</a:t>
            </a:r>
            <a:r>
              <a:rPr lang="en-US" dirty="0">
                <a:ea typeface="+mj-lt"/>
                <a:cs typeface="+mj-lt"/>
              </a:rPr>
              <a:t> di zaman </a:t>
            </a:r>
            <a:r>
              <a:rPr lang="en-US" dirty="0" err="1">
                <a:ea typeface="+mj-lt"/>
                <a:cs typeface="+mj-lt"/>
              </a:rPr>
              <a:t>teknologi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ini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dimana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sedang</a:t>
            </a:r>
            <a:r>
              <a:rPr lang="en-US" dirty="0">
                <a:ea typeface="+mj-lt"/>
                <a:cs typeface="+mj-lt"/>
              </a:rPr>
              <a:t>  </a:t>
            </a:r>
            <a:r>
              <a:rPr lang="en-US" dirty="0" err="1">
                <a:ea typeface="+mj-lt"/>
                <a:cs typeface="+mj-lt"/>
              </a:rPr>
              <a:t>besar-besarnya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transaksi</a:t>
            </a:r>
            <a:r>
              <a:rPr lang="en-US" dirty="0">
                <a:ea typeface="+mj-lt"/>
                <a:cs typeface="+mj-lt"/>
              </a:rPr>
              <a:t> online, kami </a:t>
            </a:r>
            <a:r>
              <a:rPr lang="en-US" dirty="0" err="1">
                <a:ea typeface="+mj-lt"/>
                <a:cs typeface="+mj-lt"/>
              </a:rPr>
              <a:t>memutuskan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untuk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membuka</a:t>
            </a:r>
            <a:r>
              <a:rPr lang="en-US" dirty="0">
                <a:ea typeface="+mj-lt"/>
                <a:cs typeface="+mj-lt"/>
              </a:rPr>
              <a:t> website yang </a:t>
            </a:r>
            <a:r>
              <a:rPr lang="en-US" dirty="0" err="1">
                <a:ea typeface="+mj-lt"/>
                <a:cs typeface="+mj-lt"/>
              </a:rPr>
              <a:t>dapat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mudah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diakses</a:t>
            </a:r>
            <a:r>
              <a:rPr lang="en-US" dirty="0">
                <a:ea typeface="+mj-lt"/>
                <a:cs typeface="+mj-lt"/>
              </a:rPr>
              <a:t> oleh </a:t>
            </a:r>
            <a:r>
              <a:rPr lang="en-US" dirty="0" err="1">
                <a:ea typeface="+mj-lt"/>
                <a:cs typeface="+mj-lt"/>
              </a:rPr>
              <a:t>pembeli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dari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luar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daerah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maupun</a:t>
            </a:r>
            <a:r>
              <a:rPr lang="en-US" dirty="0">
                <a:ea typeface="+mj-lt"/>
                <a:cs typeface="+mj-lt"/>
              </a:rPr>
              <a:t> </a:t>
            </a:r>
            <a:r>
              <a:rPr lang="en-US" dirty="0" err="1">
                <a:ea typeface="+mj-lt"/>
                <a:cs typeface="+mj-lt"/>
              </a:rPr>
              <a:t>luar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negri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untuk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membeli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produk</a:t>
            </a:r>
            <a:r>
              <a:rPr lang="en-US" dirty="0">
                <a:ea typeface="+mj-lt"/>
                <a:cs typeface="+mj-lt"/>
              </a:rPr>
              <a:t> kami.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77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7">
            <a:extLst>
              <a:ext uri="{FF2B5EF4-FFF2-40B4-BE49-F238E27FC236}">
                <a16:creationId xmlns:a16="http://schemas.microsoft.com/office/drawing/2014/main" id="{6BD1C247-1E5B-4399-87F8-31C532F0A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D3F0F311-CB15-4C1D-937F-8DBB429D8E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096000" cy="685799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11">
            <a:extLst>
              <a:ext uri="{FF2B5EF4-FFF2-40B4-BE49-F238E27FC236}">
                <a16:creationId xmlns:a16="http://schemas.microsoft.com/office/drawing/2014/main" id="{E6F70DE8-A2A4-4336-A602-73036FEDC7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4724400" cy="548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3EFF2F-E3CF-46F8-8492-D5356AD0E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027" y="1371600"/>
            <a:ext cx="3702052" cy="41148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ea typeface="+mj-lt"/>
                <a:cs typeface="+mj-lt"/>
              </a:rPr>
              <a:t>HOW 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C37474-18AF-4624-880A-2ACF6A6507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7AB3D-E214-464A-9A08-4A8800ED0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1800" y="520995"/>
            <a:ext cx="4724400" cy="58585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just"/>
            <a:r>
              <a:rPr lang="en-US" dirty="0">
                <a:ea typeface="+mj-lt"/>
                <a:cs typeface="+mj-lt"/>
              </a:rPr>
              <a:t>Usaha yang </a:t>
            </a:r>
            <a:r>
              <a:rPr lang="en-US" dirty="0" err="1">
                <a:ea typeface="+mj-lt"/>
                <a:cs typeface="+mj-lt"/>
              </a:rPr>
              <a:t>akan</a:t>
            </a:r>
            <a:r>
              <a:rPr lang="en-US" dirty="0">
                <a:ea typeface="+mj-lt"/>
                <a:cs typeface="+mj-lt"/>
              </a:rPr>
              <a:t> kami </a:t>
            </a:r>
            <a:r>
              <a:rPr lang="en-US" dirty="0" err="1">
                <a:ea typeface="+mj-lt"/>
                <a:cs typeface="+mj-lt"/>
              </a:rPr>
              <a:t>lakukan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menggunakan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teknik</a:t>
            </a:r>
            <a:r>
              <a:rPr lang="en-US" dirty="0">
                <a:ea typeface="+mj-lt"/>
                <a:cs typeface="+mj-lt"/>
              </a:rPr>
              <a:t> modern </a:t>
            </a:r>
            <a:r>
              <a:rPr lang="en-US" dirty="0" err="1">
                <a:ea typeface="+mj-lt"/>
                <a:cs typeface="+mj-lt"/>
              </a:rPr>
              <a:t>dengan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menggunakan</a:t>
            </a:r>
            <a:r>
              <a:rPr lang="en-US" dirty="0">
                <a:ea typeface="+mj-lt"/>
                <a:cs typeface="+mj-lt"/>
              </a:rPr>
              <a:t> website </a:t>
            </a:r>
            <a:r>
              <a:rPr lang="en-US" dirty="0" err="1">
                <a:ea typeface="+mj-lt"/>
                <a:cs typeface="+mj-lt"/>
              </a:rPr>
              <a:t>sebagai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sarana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untuk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membeli</a:t>
            </a:r>
            <a:r>
              <a:rPr lang="en-US" dirty="0">
                <a:ea typeface="+mj-lt"/>
                <a:cs typeface="+mj-lt"/>
              </a:rPr>
              <a:t> dan </a:t>
            </a:r>
            <a:r>
              <a:rPr lang="en-US" dirty="0" err="1">
                <a:ea typeface="+mj-lt"/>
                <a:cs typeface="+mj-lt"/>
              </a:rPr>
              <a:t>tidak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membuka</a:t>
            </a:r>
            <a:r>
              <a:rPr lang="en-US" dirty="0">
                <a:ea typeface="+mj-lt"/>
                <a:cs typeface="+mj-lt"/>
              </a:rPr>
              <a:t> toko </a:t>
            </a:r>
            <a:r>
              <a:rPr lang="en-US" dirty="0" err="1">
                <a:ea typeface="+mj-lt"/>
                <a:cs typeface="+mj-lt"/>
              </a:rPr>
              <a:t>fisik</a:t>
            </a:r>
            <a:r>
              <a:rPr lang="en-US" dirty="0">
                <a:ea typeface="+mj-lt"/>
                <a:cs typeface="+mj-lt"/>
              </a:rPr>
              <a:t>, </a:t>
            </a:r>
            <a:r>
              <a:rPr lang="en-US" dirty="0" err="1">
                <a:ea typeface="+mj-lt"/>
                <a:cs typeface="+mj-lt"/>
              </a:rPr>
              <a:t>sehingga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lebih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hemat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biaya</a:t>
            </a:r>
            <a:r>
              <a:rPr lang="en-US" dirty="0">
                <a:ea typeface="+mj-lt"/>
                <a:cs typeface="+mj-lt"/>
              </a:rPr>
              <a:t>.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2351862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1CA7196-CAF1-4234-8849-E335F0BCA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A7C3535-4FB5-4E5B-BDFE-FA61877AF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0"/>
            <a:ext cx="47244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E9390F-315F-481C-AC88-C6075831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28" y="239150"/>
            <a:ext cx="3390899" cy="130360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700" kern="1200" cap="all" spc="300" baseline="0">
                <a:latin typeface="+mj-lt"/>
                <a:ea typeface="+mj-ea"/>
                <a:cs typeface="+mj-cs"/>
              </a:rPr>
              <a:t>Rencana fitur dan layout</a:t>
            </a: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ACD9E594-A734-40EE-877F-6F6FDB094F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48"/>
          <a:stretch/>
        </p:blipFill>
        <p:spPr>
          <a:xfrm>
            <a:off x="-4169" y="1045427"/>
            <a:ext cx="7471317" cy="4516246"/>
          </a:xfrm>
          <a:prstGeom prst="rect">
            <a:avLst/>
          </a:prstGeom>
        </p:spPr>
      </p:pic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1683F8DD-F305-421D-8CF5-51DEE386C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5301" y="1814732"/>
            <a:ext cx="3390899" cy="45016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 err="1"/>
              <a:t>Tampak</a:t>
            </a:r>
            <a:r>
              <a:rPr lang="en-US" dirty="0"/>
              <a:t> </a:t>
            </a:r>
            <a:r>
              <a:rPr lang="en-US" dirty="0" err="1"/>
              <a:t>pertama</a:t>
            </a:r>
            <a:r>
              <a:rPr lang="en-US" dirty="0"/>
              <a:t> website kami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terlihat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 </a:t>
            </a:r>
            <a:r>
              <a:rPr lang="en-US" dirty="0" err="1"/>
              <a:t>foto</a:t>
            </a:r>
            <a:r>
              <a:rPr lang="en-US" dirty="0"/>
              <a:t> </a:t>
            </a:r>
            <a:r>
              <a:rPr lang="en-US" dirty="0" err="1"/>
              <a:t>disebelah</a:t>
            </a:r>
            <a:r>
              <a:rPr lang="en-US" dirty="0"/>
              <a:t> </a:t>
            </a:r>
            <a:r>
              <a:rPr lang="en-US" dirty="0" err="1"/>
              <a:t>kiri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yang </a:t>
            </a:r>
            <a:r>
              <a:rPr lang="en-US" dirty="0" err="1"/>
              <a:t>terlihat</a:t>
            </a:r>
            <a:r>
              <a:rPr lang="en-US" dirty="0"/>
              <a:t> simple.</a:t>
            </a:r>
          </a:p>
        </p:txBody>
      </p:sp>
    </p:spTree>
    <p:extLst>
      <p:ext uri="{BB962C8B-B14F-4D97-AF65-F5344CB8AC3E}">
        <p14:creationId xmlns:p14="http://schemas.microsoft.com/office/powerpoint/2010/main" val="337497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1CA7196-CAF1-4234-8849-E335F0BCA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A7C3535-4FB5-4E5B-BDFE-FA61877AF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0"/>
            <a:ext cx="47244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E9390F-315F-481C-AC88-C6075831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28" y="239150"/>
            <a:ext cx="3390899" cy="130360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700" kern="1200" cap="all" spc="300" baseline="0">
                <a:latin typeface="+mj-lt"/>
                <a:ea typeface="+mj-ea"/>
                <a:cs typeface="+mj-cs"/>
              </a:rPr>
              <a:t>Rencana fitur dan layout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1683F8DD-F305-421D-8CF5-51DEE386C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5301" y="1814732"/>
            <a:ext cx="3390899" cy="45016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 err="1"/>
              <a:t>Disini</a:t>
            </a:r>
            <a:r>
              <a:rPr lang="en-US" dirty="0"/>
              <a:t> kami </a:t>
            </a:r>
            <a:r>
              <a:rPr lang="en-US" dirty="0" err="1"/>
              <a:t>memberi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mempermudah</a:t>
            </a:r>
            <a:r>
              <a:rPr lang="en-US" dirty="0"/>
              <a:t> user </a:t>
            </a:r>
            <a:r>
              <a:rPr lang="en-US" dirty="0" err="1"/>
              <a:t>berupa</a:t>
            </a:r>
            <a:r>
              <a:rPr lang="en-US" dirty="0"/>
              <a:t> </a:t>
            </a:r>
            <a:r>
              <a:rPr lang="en-US" dirty="0" err="1"/>
              <a:t>tombol</a:t>
            </a:r>
            <a:r>
              <a:rPr lang="en-US" dirty="0"/>
              <a:t> </a:t>
            </a:r>
            <a:r>
              <a:rPr lang="en-US" dirty="0" err="1"/>
              <a:t>navigasi</a:t>
            </a:r>
            <a:r>
              <a:rPr lang="en-US" dirty="0"/>
              <a:t> </a:t>
            </a:r>
            <a:r>
              <a:rPr lang="en-US" dirty="0" err="1"/>
              <a:t>yaitu</a:t>
            </a:r>
            <a:r>
              <a:rPr lang="en-US" dirty="0"/>
              <a:t> </a:t>
            </a:r>
            <a:r>
              <a:rPr lang="en-US" dirty="0" err="1"/>
              <a:t>berupa</a:t>
            </a:r>
            <a:r>
              <a:rPr lang="en-US" dirty="0"/>
              <a:t>,</a:t>
            </a:r>
          </a:p>
          <a:p>
            <a:pPr marL="0" indent="0" algn="just">
              <a:buNone/>
            </a:pPr>
            <a:r>
              <a:rPr lang="en-US" dirty="0"/>
              <a:t>-Home</a:t>
            </a:r>
          </a:p>
          <a:p>
            <a:pPr marL="0" indent="0" algn="just">
              <a:buNone/>
            </a:pPr>
            <a:r>
              <a:rPr lang="en-US" dirty="0"/>
              <a:t>-About</a:t>
            </a:r>
          </a:p>
          <a:p>
            <a:pPr marL="0" indent="0" algn="just">
              <a:buNone/>
            </a:pPr>
            <a:r>
              <a:rPr lang="en-US" dirty="0"/>
              <a:t>-Team</a:t>
            </a:r>
          </a:p>
          <a:p>
            <a:pPr marL="0" indent="0" algn="just">
              <a:buNone/>
            </a:pPr>
            <a:r>
              <a:rPr lang="en-US" dirty="0"/>
              <a:t>-Shop Now</a:t>
            </a:r>
          </a:p>
          <a:p>
            <a:pPr marL="0" indent="0" algn="just">
              <a:buNone/>
            </a:pPr>
            <a:r>
              <a:rPr lang="en-US" dirty="0"/>
              <a:t>-Contact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9A205EF1-5884-443C-9832-2D8BD03B5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7" y="951829"/>
            <a:ext cx="7454590" cy="443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336475"/>
      </p:ext>
    </p:extLst>
  </p:cSld>
  <p:clrMapOvr>
    <a:masterClrMapping/>
  </p:clrMapOvr>
</p:sld>
</file>

<file path=ppt/theme/theme1.xml><?xml version="1.0" encoding="utf-8"?>
<a:theme xmlns:a="http://schemas.openxmlformats.org/drawingml/2006/main" name="ClassicFrameVTI">
  <a:themeElements>
    <a:clrScheme name="Custom 22">
      <a:dk1>
        <a:sysClr val="windowText" lastClr="000000"/>
      </a:dk1>
      <a:lt1>
        <a:sysClr val="window" lastClr="FFFFFF"/>
      </a:lt1>
      <a:dk2>
        <a:srgbClr val="293737"/>
      </a:dk2>
      <a:lt2>
        <a:srgbClr val="EEF2F0"/>
      </a:lt2>
      <a:accent1>
        <a:srgbClr val="749090"/>
      </a:accent1>
      <a:accent2>
        <a:srgbClr val="A5A5A5"/>
      </a:accent2>
      <a:accent3>
        <a:srgbClr val="91A39B"/>
      </a:accent3>
      <a:accent4>
        <a:srgbClr val="A9A698"/>
      </a:accent4>
      <a:accent5>
        <a:srgbClr val="A2A79A"/>
      </a:accent5>
      <a:accent6>
        <a:srgbClr val="897F65"/>
      </a:accent6>
      <a:hlink>
        <a:srgbClr val="92872F"/>
      </a:hlink>
      <a:folHlink>
        <a:srgbClr val="AB73A9"/>
      </a:folHlink>
    </a:clrScheme>
    <a:fontScheme name="Goudy and Gill Sans">
      <a:majorFont>
        <a:latin typeface="Goudy Old Style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FrameVTI" id="{4FA2A165-EC65-4FB0-B019-8C8876A1D8E3}" vid="{9D78F1F1-8226-42FD-A1A3-975EDF6D60F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</TotalTime>
  <Words>161</Words>
  <Application>Microsoft Office PowerPoint</Application>
  <PresentationFormat>Widescreen</PresentationFormat>
  <Paragraphs>21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ClassicFrameVTI</vt:lpstr>
      <vt:lpstr>KELOMPOK 2  Djordi-535200059 VANESS-535200052 MARIO-525200053 ANDREW-525200054 MARTINUS-535180110 </vt:lpstr>
      <vt:lpstr>What ?</vt:lpstr>
      <vt:lpstr>Where ?</vt:lpstr>
      <vt:lpstr>WHEN ?</vt:lpstr>
      <vt:lpstr>WHO ?</vt:lpstr>
      <vt:lpstr>WHy ?</vt:lpstr>
      <vt:lpstr>HOW ?</vt:lpstr>
      <vt:lpstr>Rencana fitur dan layout</vt:lpstr>
      <vt:lpstr>Rencana fitur dan layout</vt:lpstr>
      <vt:lpstr>Rencana fitur dan layout</vt:lpstr>
      <vt:lpstr>Rencana fitur dan layout</vt:lpstr>
      <vt:lpstr>Rencana fitur dan layout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</dc:creator>
  <cp:lastModifiedBy>Nathaniel Andrew</cp:lastModifiedBy>
  <cp:revision>201</cp:revision>
  <dcterms:created xsi:type="dcterms:W3CDTF">2021-08-30T12:29:47Z</dcterms:created>
  <dcterms:modified xsi:type="dcterms:W3CDTF">2021-09-01T00:50:38Z</dcterms:modified>
</cp:coreProperties>
</file>

<file path=docProps/thumbnail.jpeg>
</file>